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2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6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8C419A-E9BA-4B27-A0D4-3127D767CC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27EBE50-92EF-4B33-9549-8F9032F34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2F28370-19D1-42A2-AFB4-44610B878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EA5-C136-4B04-8268-756C83CFD171}" type="datetimeFigureOut">
              <a:rPr lang="ko-KR" altLang="en-US" smtClean="0"/>
              <a:t>2021-02-20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858CA1D-9254-4D1D-8924-9CEAC83F1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5095800-0144-4EAC-9AA5-6AA0C423D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DDF7-F64C-40AF-A5A0-6D8A4629E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8019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DD75F0-CAEE-4634-97E3-ACD0DA54F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D83BE3D-7FB9-4A93-AE1C-3DA4516076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C3CAA3-C409-438E-80F6-2C9D2540C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EA5-C136-4B04-8268-756C83CFD171}" type="datetimeFigureOut">
              <a:rPr lang="ko-KR" altLang="en-US" smtClean="0"/>
              <a:t>2021-02-20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D775B07-D269-450F-96F1-F10B0D325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E171295-1D43-47E1-8D4E-F450FB915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DDF7-F64C-40AF-A5A0-6D8A4629E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56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26CC702-1D82-4360-A830-BC4B67BA93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E75302A-A001-4C79-BF7C-52DB2ED9DC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0428A3-EA17-4ECA-B91A-D375D9013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EA5-C136-4B04-8268-756C83CFD171}" type="datetimeFigureOut">
              <a:rPr lang="ko-KR" altLang="en-US" smtClean="0"/>
              <a:t>2021-02-20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EF21A07-F20B-4FA7-B826-41D56AAD6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9BB81B2-3D8B-44E3-8001-9F3F92C54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DDF7-F64C-40AF-A5A0-6D8A4629E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6192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A58641-403E-484A-A943-E4947496E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E164049-8175-4F0B-934B-AB77424A0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57B5C6D-9833-48FB-8DBD-CA296827A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EA5-C136-4B04-8268-756C83CFD171}" type="datetimeFigureOut">
              <a:rPr lang="ko-KR" altLang="en-US" smtClean="0"/>
              <a:t>2021-02-20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17DBA1-ACB5-48F9-9BD8-506DF7B5E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16ACB6B-48AA-4564-BEE0-C935D4976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DDF7-F64C-40AF-A5A0-6D8A4629E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5074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2A396C-B31F-4217-B44E-C99489227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87EDDB3-4457-4A2A-A59C-70ADCE5A6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98E1766-4CCB-4020-860E-6EA67CA91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EA5-C136-4B04-8268-756C83CFD171}" type="datetimeFigureOut">
              <a:rPr lang="ko-KR" altLang="en-US" smtClean="0"/>
              <a:t>2021-02-20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A36632A-C1B8-401A-BF3B-CBB7A0CEA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D463EDA-0020-413D-B64A-004209FE5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DDF7-F64C-40AF-A5A0-6D8A4629E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376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160468-2CE5-4CBC-B29D-C7A01BE88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96CEA14-879D-4E1D-8E46-4D905C72C5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AA1CBE9-5373-4A89-9EE5-2993969914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ABAD510-A60C-4F08-99AA-BD8D69A0C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EA5-C136-4B04-8268-756C83CFD171}" type="datetimeFigureOut">
              <a:rPr lang="ko-KR" altLang="en-US" smtClean="0"/>
              <a:t>2021-02-20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4584C0D-04C5-472A-BB17-0438E77FA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7FDE10C-EE79-4E12-A45D-5D0F8C065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DDF7-F64C-40AF-A5A0-6D8A4629E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728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83A76D-B09C-423C-AAB2-E23DCD216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2AAC5E3-6436-4899-B32D-05549BC72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44A7B00-1501-466D-B1C3-3D5C63A27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6D242F5-971C-40FA-B98E-C4AB0957C7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AC783E1-F1F4-4F6D-97CF-3C6929112B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7605DF6-C6F7-4B2A-A4EE-E47269765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EA5-C136-4B04-8268-756C83CFD171}" type="datetimeFigureOut">
              <a:rPr lang="ko-KR" altLang="en-US" smtClean="0"/>
              <a:t>2021-02-20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C0D0FBC-AAB0-411B-B1BC-6E6C550BE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EF94DBC-ACC3-4BEE-9AAA-F46B4E8AA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DDF7-F64C-40AF-A5A0-6D8A4629E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1708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A3491A-08B4-4C4B-82A0-2D2238720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0B378BE-57ED-4401-91C3-787BF4778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EA5-C136-4B04-8268-756C83CFD171}" type="datetimeFigureOut">
              <a:rPr lang="ko-KR" altLang="en-US" smtClean="0"/>
              <a:t>2021-02-20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C10C179-C111-4C7E-BE47-75B3148C6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51E8609-30BC-43E3-9F22-5E0E3132D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DDF7-F64C-40AF-A5A0-6D8A4629E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675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6543E50-6723-4AC9-B96A-986B21198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EA5-C136-4B04-8268-756C83CFD171}" type="datetimeFigureOut">
              <a:rPr lang="ko-KR" altLang="en-US" smtClean="0"/>
              <a:t>2021-02-20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9B136E7-0654-4B6C-99BA-A98DED5E5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06610CA-F8A1-4B46-9F7D-375D2EAD0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DDF7-F64C-40AF-A5A0-6D8A4629E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942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C7D057-80B7-4510-9D2C-6D426F69D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3C5D53A-44C4-43FD-BDDD-87E30973A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D4703E3-BD48-465D-8EFA-6AE6BCD2C1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8912D80-F576-41F6-9E37-4DB03E522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EA5-C136-4B04-8268-756C83CFD171}" type="datetimeFigureOut">
              <a:rPr lang="ko-KR" altLang="en-US" smtClean="0"/>
              <a:t>2021-02-20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965EBD7-B42D-42EC-82C0-AB95F1212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713C318-D27F-41DE-9A1C-DC3B1B734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DDF7-F64C-40AF-A5A0-6D8A4629E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5921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0F58D5-B7EA-4AD7-B3B2-C6719EF1E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2A1251E-4D25-41D0-9DDF-DB723790A2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E7BDD66-EA44-4A11-8458-F07A4CA0E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DB2E9C6-228D-4F57-A902-4D5219B8B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C0EA5-C136-4B04-8268-756C83CFD171}" type="datetimeFigureOut">
              <a:rPr lang="ko-KR" altLang="en-US" smtClean="0"/>
              <a:t>2021-02-20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DDC7038-A26D-4C84-9722-62E68A69B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68F66F0-72F9-4582-A8BD-ABFC327D0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CDDF7-F64C-40AF-A5A0-6D8A4629E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721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75523C4-C7F8-42AF-AD40-85BDD4DF3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322A15C-F1E9-4381-9517-14410E51C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52BD24-6CA2-42B1-8EFF-F6129EBFB5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C0EA5-C136-4B04-8268-756C83CFD171}" type="datetimeFigureOut">
              <a:rPr lang="ko-KR" altLang="en-US" smtClean="0"/>
              <a:t>2021-02-20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5B1F2B-FA0A-48DA-AC29-A19F9F45CF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B4F19C1-5FE8-4D1B-B2D8-744DC811E8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CDDF7-F64C-40AF-A5A0-6D8A4629E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174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B2D4C9-D9D7-4F5C-976A-792B5CC228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테스트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9773080-6CE5-4526-95C2-F98BDBB4EC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3162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테스트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테스트</dc:title>
  <dc:creator>강 신욱</dc:creator>
  <cp:lastModifiedBy>강 신욱</cp:lastModifiedBy>
  <cp:revision>1</cp:revision>
  <dcterms:created xsi:type="dcterms:W3CDTF">2021-02-20T08:16:19Z</dcterms:created>
  <dcterms:modified xsi:type="dcterms:W3CDTF">2021-02-20T08:16:39Z</dcterms:modified>
</cp:coreProperties>
</file>